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1" r:id="rId9"/>
    <p:sldId id="259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A"/>
    <a:srgbClr val="DEEBF7"/>
    <a:srgbClr val="3A4599"/>
    <a:srgbClr val="374293"/>
    <a:srgbClr val="FFEECF"/>
    <a:srgbClr val="E7B99D"/>
    <a:srgbClr val="E2F0D9"/>
    <a:srgbClr val="FAF0EA"/>
    <a:srgbClr val="F3DDCF"/>
    <a:srgbClr val="DB9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11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835376"/>
        <c:axId val="214840864"/>
      </c:lineChart>
      <c:dateAx>
        <c:axId val="2148353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4086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4840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353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ClustersTimeSeries!$U$3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ClustersTimeSeries!$V$3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2704"/>
        <c:axId val="216427016"/>
      </c:lineChart>
      <c:dateAx>
        <c:axId val="2164227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701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7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5448"/>
        <c:axId val="216423880"/>
      </c:lineChart>
      <c:dateAx>
        <c:axId val="21642544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388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3880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544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ClustersTimeSeries!$Y$3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ClustersTimeSeries!$Z$3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6232"/>
        <c:axId val="216426624"/>
      </c:lineChart>
      <c:dateAx>
        <c:axId val="2164262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66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66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623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920968"/>
        <c:axId val="216919792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926848"/>
        <c:axId val="216922536"/>
      </c:lineChart>
      <c:valAx>
        <c:axId val="216919792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920968"/>
        <c:crosses val="autoZero"/>
        <c:crossBetween val="between"/>
      </c:valAx>
      <c:dateAx>
        <c:axId val="21692096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919792"/>
        <c:crosses val="autoZero"/>
        <c:auto val="1"/>
        <c:lblOffset val="100"/>
        <c:baseTimeUnit val="days"/>
        <c:majorUnit val="2"/>
        <c:majorTimeUnit val="years"/>
      </c:dateAx>
      <c:valAx>
        <c:axId val="216922536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926848"/>
        <c:crosses val="max"/>
        <c:crossBetween val="between"/>
      </c:valAx>
      <c:dateAx>
        <c:axId val="21692684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16922536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</a:p>
          <a:p>
            <a:pPr>
              <a:defRPr/>
            </a:pPr>
            <a:r>
              <a:rPr lang="en-IN" dirty="0"/>
              <a:t>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925672"/>
        <c:axId val="216927240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920184"/>
        <c:axId val="216924104"/>
      </c:lineChart>
      <c:dateAx>
        <c:axId val="216925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927240"/>
        <c:crosses val="autoZero"/>
        <c:auto val="1"/>
        <c:lblOffset val="100"/>
        <c:baseTimeUnit val="days"/>
        <c:majorUnit val="2"/>
        <c:majorTimeUnit val="years"/>
      </c:dateAx>
      <c:valAx>
        <c:axId val="21692724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925672"/>
        <c:crosses val="autoZero"/>
        <c:crossBetween val="between"/>
        <c:majorUnit val="400"/>
      </c:valAx>
      <c:valAx>
        <c:axId val="216924104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920184"/>
        <c:crosses val="max"/>
        <c:crossBetween val="between"/>
      </c:valAx>
      <c:dateAx>
        <c:axId val="21692018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169241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ClustersTimeSeries!$E$3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ClustersTimeSeries!$F$3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836160"/>
        <c:axId val="214839296"/>
      </c:lineChart>
      <c:dateAx>
        <c:axId val="2148361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3929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4839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3616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840080"/>
        <c:axId val="214841256"/>
      </c:lineChart>
      <c:dateAx>
        <c:axId val="21484008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41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4841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4008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ClustersTimeSeries!$I$3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ClustersTimeSeries!$J$3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835768"/>
        <c:axId val="214842040"/>
      </c:lineChart>
      <c:dateAx>
        <c:axId val="21483576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4204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48420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3576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ClustersTimeSeries!$K$3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ClustersTimeSeries!$L$3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836944"/>
        <c:axId val="214834592"/>
      </c:lineChart>
      <c:dateAx>
        <c:axId val="214836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3459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48345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483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1920"/>
        <c:axId val="216427800"/>
      </c:lineChart>
      <c:dateAx>
        <c:axId val="2164219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78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78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19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ClustersTimeSeries!$O$3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ClustersTimeSeries!$P$3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0744"/>
        <c:axId val="216425056"/>
      </c:lineChart>
      <c:dateAx>
        <c:axId val="2164207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50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5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074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administration]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5840"/>
        <c:axId val="216421528"/>
      </c:lineChart>
      <c:dateAx>
        <c:axId val="21642584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15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15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584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ClustersTimeSeries!$S$3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ClustersTimeSeries!$T$3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423096"/>
        <c:axId val="216427408"/>
      </c:lineChart>
      <c:dateAx>
        <c:axId val="2164230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740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16427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642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image" Target="../media/image66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endParaRPr lang="en-IN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URLs, punctuations, numbers,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</a:t>
            </a:r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“clean text” for </a:t>
            </a:r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Reddit post </a:t>
            </a:r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 and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  <a:endPara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  <a:endParaRPr lang="en-IN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IN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701765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2171066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939810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381718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550257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226471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566967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927726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347881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230443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770317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87605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387522" y="81642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4022" y="81642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73072" y="221341"/>
            <a:ext cx="1244600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6549572" y="221341"/>
            <a:ext cx="1244600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443819"/>
              </p:ext>
            </p:extLst>
          </p:nvPr>
        </p:nvGraphicFramePr>
        <p:xfrm>
          <a:off x="7396841" y="255199"/>
          <a:ext cx="5076827" cy="3138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099599"/>
              </p:ext>
            </p:extLst>
          </p:nvPr>
        </p:nvGraphicFramePr>
        <p:xfrm>
          <a:off x="7393305" y="3711098"/>
          <a:ext cx="5076827" cy="3138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16662" y="1644034"/>
            <a:ext cx="2122657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71118" y="71226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848934" y="3991095"/>
            <a:ext cx="212265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883514" y="231010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5196430" y="1244600"/>
            <a:ext cx="2196875" cy="4035742"/>
            <a:chOff x="3924239" y="2227124"/>
            <a:chExt cx="1727126" cy="31727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 flipV="1">
              <a:off x="4642193" y="2227124"/>
              <a:ext cx="911824" cy="143878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8" idx="1"/>
            </p:cNvCxnSpPr>
            <p:nvPr/>
          </p:nvCxnSpPr>
          <p:spPr>
            <a:xfrm>
              <a:off x="4642193" y="3865685"/>
              <a:ext cx="1009172" cy="1534236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5873340" y="434647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78" y="487958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771885" y="5984599"/>
            <a:ext cx="216743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42528" y="46267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4631472" y="9334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355768" y="362176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7351359" y="1495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33778</TotalTime>
  <Words>634</Words>
  <Application>Microsoft Office PowerPoint</Application>
  <PresentationFormat>A3 Paper (297x420 mm)</PresentationFormat>
  <Paragraphs>192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143</cp:revision>
  <dcterms:created xsi:type="dcterms:W3CDTF">2021-12-20T22:01:32Z</dcterms:created>
  <dcterms:modified xsi:type="dcterms:W3CDTF">2022-02-12T20:37:00Z</dcterms:modified>
</cp:coreProperties>
</file>